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CB23A4-F24B-823C-DD1D-4DBE04B145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0" y="7194"/>
            <a:ext cx="18000663" cy="41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5</cp:revision>
  <dcterms:created xsi:type="dcterms:W3CDTF">2025-01-07T07:04:25Z</dcterms:created>
  <dcterms:modified xsi:type="dcterms:W3CDTF">2026-09-08T05:54:50Z</dcterms:modified>
</cp:coreProperties>
</file>