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0DFB4D-7096-865D-2A42-F5E64AA39E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113"/>
            <a:ext cx="18000663" cy="438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2026-09-08T05:54:33Z</dcterms:modified>
</cp:coreProperties>
</file>