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650D4-54EA-48CC-9F14-837F97448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14F97C-0962-FBCD-4045-3EB30DDEF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CC341-3562-1270-092C-A2E055B2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13F0F-022D-0B54-8D51-EBD64DFA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06961-FE4D-80BC-C7F5-0A7A60F26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50D61-3734-B3A2-511C-D576C31B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CD5B9-7C04-94E8-DB8D-68315FFB3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94327-8D65-97FE-0981-B1B005C7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2260D-5350-C25F-FDDC-CF03AA8B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38FF2-23D7-FA19-BD7A-17078E9D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3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809D47-95E8-6A53-4FE4-994280065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B837C-3BAC-8118-FEAE-078D321C0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10AD6-0556-0A60-3034-C7EC8735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E6D0-64E5-A746-6398-60DA478AC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14FBB-3B6F-DE4A-7BF9-518763528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0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AD72-F39B-6D9E-D815-6DF70406E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CD57D-7A01-7840-7FD1-9AB34AD56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5AAFE-9AB1-0334-1C8B-1385EA4C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4A7BF-1542-64BD-0685-2A6BFF7B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579B7-403B-DA9B-C93F-C8202A913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7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08A22-4C05-DFFF-7722-0285CFD92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BE0C7-969E-68FF-B0A7-78D81BD8C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FD9D8-C91A-F4A8-8A1F-050E565C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FB010-3A59-E812-A4DE-795337290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111B7-0696-2F97-19D1-A8D67FE66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6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411C-18AB-D04C-4E61-100D1BDD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B05CF-1ADF-86A0-9EAD-5BDBAF57C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91C065-3335-CCD7-A04E-E454E75A0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40778-1712-E5B7-3FE7-33A79842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D5D5E-657D-16B2-01F0-6F2A51BA0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3977A-CD69-A293-E8BD-71DC8720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7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0A6FF-5465-70E3-4D56-BC3AFCC39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F610B-492F-73EE-2B84-62FB6AF56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08642-6072-C027-C523-1DE385BF7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48202-55A1-1E9A-F5B0-580EFC9B8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C41C17-29C7-3FBB-CB56-07F7AA491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B33CCA-6DBC-2AB2-CBA3-2F5E71D9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D03C51-1F8D-CE22-091F-A099D93CB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4CF5E0-46FF-4FD9-DB4E-8BC121E8F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1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8142-1B4C-3AFE-9643-99D79809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7A9D32-3F05-9C4A-E2E9-7386E6E8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7577AE-2426-785F-AD78-6B64693D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0A146E-E138-58E6-919D-766472E04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746401-81AA-BA57-82AA-B00491A2E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849B10-8073-A833-BC10-A8C3447B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C4DAC-2594-F4D4-60A9-AFF63E166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6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CCBC0-7CDC-BA69-927A-F43F8DFB7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4EC26-3CCD-1607-ADDB-BFA31BFA4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555D4A-722D-1EEE-10E0-D1B58A96A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16442-15EA-7CA3-D0EB-8FE3A91A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CB749-A8B0-588C-81E8-9DD99FFC1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06158-918E-AE04-AE7C-A116BFA3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8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944AF-4C29-6D27-073A-E49E6196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A13345-C155-2D45-166B-BC538E3FE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FC8E45-498F-9E7B-BB8E-0818CA145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1846C-AA25-3328-22F6-404967AED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BF84F-EC45-8191-1496-8E560A9BE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906D5-082E-2CE0-2620-18F0DC15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5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4D7E2C-9B00-8E04-00DC-C31C7BABF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00DA1-E9DF-EBA2-C1B1-2A14FBC9C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D6FCD-D61D-5424-7E21-64F7C99EDF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15E9-F833-4245-84D3-8F4722ABEC3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760E4-20F0-D887-7183-F55CA8D18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C480C-643D-82E5-C041-FED2979C9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797F8-E88C-465F-B440-DEDD514F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F376C7-F203-97F7-D886-D5EA0576EA86}"/>
              </a:ext>
            </a:extLst>
          </p:cNvPr>
          <p:cNvSpPr txBox="1">
            <a:spLocks/>
          </p:cNvSpPr>
          <p:nvPr/>
        </p:nvSpPr>
        <p:spPr>
          <a:xfrm>
            <a:off x="2507249" y="109243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5C0567B-9FEA-01B2-DF0F-1545CDE0D683}"/>
              </a:ext>
            </a:extLst>
          </p:cNvPr>
          <p:cNvSpPr txBox="1">
            <a:spLocks/>
          </p:cNvSpPr>
          <p:nvPr/>
        </p:nvSpPr>
        <p:spPr>
          <a:xfrm>
            <a:off x="3762308" y="375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BD89EB-8600-7CD0-195F-692D6155E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5732"/>
            <a:ext cx="12192000" cy="12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95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D68E70-BEEF-676D-DB9D-502EFD09D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8891AE-1784-69E5-A4B5-6F8795C14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5732"/>
            <a:ext cx="12192000" cy="129941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DD5843B4-E90D-113C-478B-03DEDD3F546C}"/>
              </a:ext>
            </a:extLst>
          </p:cNvPr>
          <p:cNvSpPr txBox="1">
            <a:spLocks/>
          </p:cNvSpPr>
          <p:nvPr/>
        </p:nvSpPr>
        <p:spPr>
          <a:xfrm>
            <a:off x="3141399" y="1972469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0990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2025-03-10T11:21:46Z</dcterms:created>
  <dcterms:modified xsi:type="dcterms:W3CDTF">2025-03-10T11:22:10Z</dcterms:modified>
</cp:coreProperties>
</file>