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9" d="100"/>
          <a:sy n="29" d="100"/>
        </p:scale>
        <p:origin x="32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9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4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2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6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6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5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3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7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4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6F5A9-7320-43D0-BB92-52140761FF95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70AE-2F36-4406-AECF-C15D53694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0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26CB0BD-A08B-F028-2565-AE7DDF858FD9}"/>
              </a:ext>
            </a:extLst>
          </p:cNvPr>
          <p:cNvSpPr/>
          <p:nvPr/>
        </p:nvSpPr>
        <p:spPr bwMode="auto">
          <a:xfrm>
            <a:off x="875529" y="7831459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918CF0-646F-D4D4-34B1-E77EA4ECB2AC}"/>
              </a:ext>
            </a:extLst>
          </p:cNvPr>
          <p:cNvSpPr/>
          <p:nvPr/>
        </p:nvSpPr>
        <p:spPr>
          <a:xfrm>
            <a:off x="2420882" y="4505106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051E7C-1370-6E3D-D55A-FE94259438AF}"/>
              </a:ext>
            </a:extLst>
          </p:cNvPr>
          <p:cNvSpPr/>
          <p:nvPr/>
        </p:nvSpPr>
        <p:spPr>
          <a:xfrm>
            <a:off x="2122140" y="5538903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7" name="Picture 6" descr="F:\my art\Hamayesh haye karbordi\PPT\omran\box4.png">
            <a:extLst>
              <a:ext uri="{FF2B5EF4-FFF2-40B4-BE49-F238E27FC236}">
                <a16:creationId xmlns:a16="http://schemas.microsoft.com/office/drawing/2014/main" id="{0D3DAB13-5E3D-D6FE-DDF2-2BB881347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0384" y="7448010"/>
            <a:ext cx="976313" cy="1149419"/>
          </a:xfrm>
          <a:prstGeom prst="rect">
            <a:avLst/>
          </a:prstGeom>
          <a:noFill/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7A334FA-3951-078A-5E26-5D0B1B8B3D1C}"/>
              </a:ext>
            </a:extLst>
          </p:cNvPr>
          <p:cNvSpPr/>
          <p:nvPr/>
        </p:nvSpPr>
        <p:spPr bwMode="auto">
          <a:xfrm>
            <a:off x="9714185" y="13518389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9" name="Picture 8" descr="F:\my art\Hamayesh haye karbordi\PPT\omran\box3.png">
            <a:extLst>
              <a:ext uri="{FF2B5EF4-FFF2-40B4-BE49-F238E27FC236}">
                <a16:creationId xmlns:a16="http://schemas.microsoft.com/office/drawing/2014/main" id="{14240467-204D-795F-D96E-3F4ACD730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32583" y="13258077"/>
            <a:ext cx="873696" cy="1028607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931C74-649D-28A0-E351-2FAF88E0F16D}"/>
              </a:ext>
            </a:extLst>
          </p:cNvPr>
          <p:cNvSpPr/>
          <p:nvPr/>
        </p:nvSpPr>
        <p:spPr>
          <a:xfrm>
            <a:off x="1195444" y="8904623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B35E6D-FFCC-675D-E949-1E003494A18E}"/>
              </a:ext>
            </a:extLst>
          </p:cNvPr>
          <p:cNvSpPr/>
          <p:nvPr/>
        </p:nvSpPr>
        <p:spPr>
          <a:xfrm>
            <a:off x="9347683" y="14749894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6052C6D-AE6E-4831-26D7-C0A8A6B7EB70}"/>
              </a:ext>
            </a:extLst>
          </p:cNvPr>
          <p:cNvSpPr/>
          <p:nvPr/>
        </p:nvSpPr>
        <p:spPr bwMode="auto">
          <a:xfrm>
            <a:off x="9714185" y="17538625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20F37D-6F0F-5211-B0A7-3A7B3D42E19A}"/>
              </a:ext>
            </a:extLst>
          </p:cNvPr>
          <p:cNvSpPr/>
          <p:nvPr/>
        </p:nvSpPr>
        <p:spPr>
          <a:xfrm>
            <a:off x="9423464" y="18864757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F3DFADC-CBFF-0647-0F8F-677EBD8C77D8}"/>
              </a:ext>
            </a:extLst>
          </p:cNvPr>
          <p:cNvSpPr/>
          <p:nvPr/>
        </p:nvSpPr>
        <p:spPr bwMode="auto">
          <a:xfrm>
            <a:off x="1121948" y="13498177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5" name="Picture 14" descr="F:\my art\Hamayesh haye karbordi\PPT\omran\box3.png">
            <a:extLst>
              <a:ext uri="{FF2B5EF4-FFF2-40B4-BE49-F238E27FC236}">
                <a16:creationId xmlns:a16="http://schemas.microsoft.com/office/drawing/2014/main" id="{54076F8C-3921-B55C-5C18-46A48DE8A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8382" y="13091233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408D273-1C55-AB07-6D1F-BAE3DD158DA9}"/>
              </a:ext>
            </a:extLst>
          </p:cNvPr>
          <p:cNvSpPr/>
          <p:nvPr/>
        </p:nvSpPr>
        <p:spPr>
          <a:xfrm>
            <a:off x="1121948" y="14824087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D8C1939-4F7B-5399-372B-181DEC698FE0}"/>
              </a:ext>
            </a:extLst>
          </p:cNvPr>
          <p:cNvSpPr/>
          <p:nvPr/>
        </p:nvSpPr>
        <p:spPr bwMode="auto">
          <a:xfrm>
            <a:off x="1121948" y="17564418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000A91E-A882-D4C2-551C-0D9C995F3318}"/>
              </a:ext>
            </a:extLst>
          </p:cNvPr>
          <p:cNvSpPr/>
          <p:nvPr/>
        </p:nvSpPr>
        <p:spPr bwMode="auto">
          <a:xfrm>
            <a:off x="9714185" y="21272975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18" descr="F:\my art\Hamayesh haye karbordi\PPT\omran\box2.png">
            <a:extLst>
              <a:ext uri="{FF2B5EF4-FFF2-40B4-BE49-F238E27FC236}">
                <a16:creationId xmlns:a16="http://schemas.microsoft.com/office/drawing/2014/main" id="{BC36F356-DA79-DC8E-1AAF-D9DD0D817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2564" y="17118847"/>
            <a:ext cx="865685" cy="1019175"/>
          </a:xfrm>
          <a:prstGeom prst="rect">
            <a:avLst/>
          </a:prstGeom>
          <a:noFill/>
        </p:spPr>
      </p:pic>
      <p:pic>
        <p:nvPicPr>
          <p:cNvPr id="20" name="Picture 19" descr="F:\my art\Hamayesh haye karbordi\PPT\omran\box2.png">
            <a:extLst>
              <a:ext uri="{FF2B5EF4-FFF2-40B4-BE49-F238E27FC236}">
                <a16:creationId xmlns:a16="http://schemas.microsoft.com/office/drawing/2014/main" id="{4B80045F-F6B2-7F94-436B-0090665BB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39022" y="17283329"/>
            <a:ext cx="879867" cy="1035872"/>
          </a:xfrm>
          <a:prstGeom prst="rect">
            <a:avLst/>
          </a:prstGeom>
          <a:noFill/>
        </p:spPr>
      </p:pic>
      <p:pic>
        <p:nvPicPr>
          <p:cNvPr id="21" name="Picture 20" descr="F:\my art\Hamayesh haye karbordi\PPT\omran\box4.png">
            <a:extLst>
              <a:ext uri="{FF2B5EF4-FFF2-40B4-BE49-F238E27FC236}">
                <a16:creationId xmlns:a16="http://schemas.microsoft.com/office/drawing/2014/main" id="{69A23AA6-4002-D29A-1899-E98DABF17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24839" y="20911499"/>
            <a:ext cx="894050" cy="1052570"/>
          </a:xfrm>
          <a:prstGeom prst="rect">
            <a:avLst/>
          </a:prstGeom>
          <a:noFill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45436D7-FF01-B2AA-1ADE-B58C36E6AF4E}"/>
              </a:ext>
            </a:extLst>
          </p:cNvPr>
          <p:cNvSpPr/>
          <p:nvPr/>
        </p:nvSpPr>
        <p:spPr>
          <a:xfrm>
            <a:off x="1121948" y="18675360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6251338-4283-2ED9-AC94-B2187A671109}"/>
              </a:ext>
            </a:extLst>
          </p:cNvPr>
          <p:cNvSpPr/>
          <p:nvPr/>
        </p:nvSpPr>
        <p:spPr>
          <a:xfrm>
            <a:off x="9714185" y="22209730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235D78-21F9-4ADB-40EB-29313EB41896}"/>
              </a:ext>
            </a:extLst>
          </p:cNvPr>
          <p:cNvSpPr/>
          <p:nvPr/>
        </p:nvSpPr>
        <p:spPr>
          <a:xfrm>
            <a:off x="2581552" y="7690706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E6F765-C9CE-AC72-2273-502F4702F649}"/>
              </a:ext>
            </a:extLst>
          </p:cNvPr>
          <p:cNvSpPr/>
          <p:nvPr/>
        </p:nvSpPr>
        <p:spPr>
          <a:xfrm>
            <a:off x="2539790" y="13463971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29692B9-0546-F44D-FFC3-52C6646488B5}"/>
              </a:ext>
            </a:extLst>
          </p:cNvPr>
          <p:cNvSpPr/>
          <p:nvPr/>
        </p:nvSpPr>
        <p:spPr>
          <a:xfrm>
            <a:off x="11853069" y="13559091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082839-BCA0-0D76-6BDF-45A58BC463AA}"/>
              </a:ext>
            </a:extLst>
          </p:cNvPr>
          <p:cNvSpPr/>
          <p:nvPr/>
        </p:nvSpPr>
        <p:spPr>
          <a:xfrm>
            <a:off x="2460667" y="17628434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35E7D1-659A-6761-5A64-2354325CE944}"/>
              </a:ext>
            </a:extLst>
          </p:cNvPr>
          <p:cNvSpPr/>
          <p:nvPr/>
        </p:nvSpPr>
        <p:spPr>
          <a:xfrm>
            <a:off x="11468347" y="17538625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07B20AA-C85D-78FD-C316-6F879752EB2B}"/>
              </a:ext>
            </a:extLst>
          </p:cNvPr>
          <p:cNvSpPr/>
          <p:nvPr/>
        </p:nvSpPr>
        <p:spPr>
          <a:xfrm>
            <a:off x="11499894" y="21328294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3679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7358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1037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4717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83962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220755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57547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294340" algn="l" defTabSz="2073585" rtl="0" eaLnBrk="1" latinLnBrk="0" hangingPunct="1">
              <a:defRPr sz="40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328869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 Nazanin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atefe hatami</dc:creator>
  <cp:lastModifiedBy>atefe hatami</cp:lastModifiedBy>
  <cp:revision>3</cp:revision>
  <dcterms:created xsi:type="dcterms:W3CDTF">2025-07-28T10:15:38Z</dcterms:created>
  <dcterms:modified xsi:type="dcterms:W3CDTF">2025-12-08T09:07:36Z</dcterms:modified>
</cp:coreProperties>
</file>