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9" d="100"/>
          <a:sy n="29" d="100"/>
        </p:scale>
        <p:origin x="3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9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4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2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6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6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5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3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7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4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0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BA048E1-D122-C64D-4876-97D1E53DCF4C}"/>
              </a:ext>
            </a:extLst>
          </p:cNvPr>
          <p:cNvSpPr/>
          <p:nvPr/>
        </p:nvSpPr>
        <p:spPr bwMode="auto">
          <a:xfrm>
            <a:off x="11937925" y="7847403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F2370F-6F75-17C5-CB21-4AAAA2FD7627}"/>
              </a:ext>
            </a:extLst>
          </p:cNvPr>
          <p:cNvSpPr/>
          <p:nvPr/>
        </p:nvSpPr>
        <p:spPr>
          <a:xfrm>
            <a:off x="1758739" y="4901758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638493-B8AF-912C-F76D-2AAABD29D0AF}"/>
              </a:ext>
            </a:extLst>
          </p:cNvPr>
          <p:cNvSpPr/>
          <p:nvPr/>
        </p:nvSpPr>
        <p:spPr>
          <a:xfrm>
            <a:off x="1685243" y="5817067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A6D6236-3D0F-1EBB-C05F-9E969344358C}"/>
              </a:ext>
            </a:extLst>
          </p:cNvPr>
          <p:cNvSpPr/>
          <p:nvPr/>
        </p:nvSpPr>
        <p:spPr>
          <a:xfrm>
            <a:off x="12239507" y="7924582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4" name="Picture 33" descr="F:\my art\Hamayesh haye karbordi\PPT\omran\box4.png">
            <a:extLst>
              <a:ext uri="{FF2B5EF4-FFF2-40B4-BE49-F238E27FC236}">
                <a16:creationId xmlns:a16="http://schemas.microsoft.com/office/drawing/2014/main" id="{DAFBE0B1-77D6-1231-1F2A-8FFBC06D7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7303813"/>
            <a:ext cx="976313" cy="1149419"/>
          </a:xfrm>
          <a:prstGeom prst="rect">
            <a:avLst/>
          </a:prstGeom>
          <a:noFill/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A0539FE-8066-BBA3-3521-9FBE1F96BFCE}"/>
              </a:ext>
            </a:extLst>
          </p:cNvPr>
          <p:cNvGrpSpPr/>
          <p:nvPr/>
        </p:nvGrpSpPr>
        <p:grpSpPr>
          <a:xfrm>
            <a:off x="11834467" y="13808899"/>
            <a:ext cx="5001915" cy="780576"/>
            <a:chOff x="12149678" y="12860106"/>
            <a:chExt cx="5001915" cy="780576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91C7600-8122-8E9D-F14E-9748F79541D0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7" name="Text Box 103">
              <a:extLst>
                <a:ext uri="{FF2B5EF4-FFF2-40B4-BE49-F238E27FC236}">
                  <a16:creationId xmlns:a16="http://schemas.microsoft.com/office/drawing/2014/main" id="{4D36939E-BB34-47B0-2B87-E1FAC8E9E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38" name="Picture 37" descr="F:\my art\Hamayesh haye karbordi\PPT\omran\box3.png">
            <a:extLst>
              <a:ext uri="{FF2B5EF4-FFF2-40B4-BE49-F238E27FC236}">
                <a16:creationId xmlns:a16="http://schemas.microsoft.com/office/drawing/2014/main" id="{39CE48D5-76A8-B0F6-B94F-5498FF97C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3511661"/>
            <a:ext cx="873696" cy="1028607"/>
          </a:xfrm>
          <a:prstGeom prst="rect">
            <a:avLst/>
          </a:prstGeom>
          <a:noFill/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A38E64B7-F48A-C8C3-B152-622B2264997C}"/>
              </a:ext>
            </a:extLst>
          </p:cNvPr>
          <p:cNvSpPr/>
          <p:nvPr/>
        </p:nvSpPr>
        <p:spPr>
          <a:xfrm>
            <a:off x="1060822" y="9180243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7A7F8A5-B62F-7F98-50CF-6113164044E6}"/>
              </a:ext>
            </a:extLst>
          </p:cNvPr>
          <p:cNvSpPr/>
          <p:nvPr/>
        </p:nvSpPr>
        <p:spPr>
          <a:xfrm>
            <a:off x="9286557" y="14979796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6D5CDD00-2B65-072F-BDBD-0EF6DA7A6094}"/>
              </a:ext>
            </a:extLst>
          </p:cNvPr>
          <p:cNvSpPr/>
          <p:nvPr/>
        </p:nvSpPr>
        <p:spPr bwMode="auto">
          <a:xfrm>
            <a:off x="11834467" y="17942016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E69DA48-AFCB-841A-F1B7-F4CCEA3F9DB4}"/>
              </a:ext>
            </a:extLst>
          </p:cNvPr>
          <p:cNvSpPr/>
          <p:nvPr/>
        </p:nvSpPr>
        <p:spPr>
          <a:xfrm>
            <a:off x="12258259" y="18046770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00FB5C8-9544-1EBB-BA05-42450F895C7C}"/>
              </a:ext>
            </a:extLst>
          </p:cNvPr>
          <p:cNvSpPr/>
          <p:nvPr/>
        </p:nvSpPr>
        <p:spPr>
          <a:xfrm>
            <a:off x="9365536" y="18977888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AEE5FB42-35BC-DEA4-5343-6E7B211E29D3}"/>
              </a:ext>
            </a:extLst>
          </p:cNvPr>
          <p:cNvSpPr/>
          <p:nvPr/>
        </p:nvSpPr>
        <p:spPr bwMode="auto">
          <a:xfrm>
            <a:off x="3774203" y="13889309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5" name="Picture 44" descr="F:\my art\Hamayesh haye karbordi\PPT\omran\box3.png">
            <a:extLst>
              <a:ext uri="{FF2B5EF4-FFF2-40B4-BE49-F238E27FC236}">
                <a16:creationId xmlns:a16="http://schemas.microsoft.com/office/drawing/2014/main" id="{73E99F7F-317C-99CC-CBDE-D2BD1F4FD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3585061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10A2E56-B83D-92D1-DC0C-64F9F5B630D0}"/>
              </a:ext>
            </a:extLst>
          </p:cNvPr>
          <p:cNvSpPr/>
          <p:nvPr/>
        </p:nvSpPr>
        <p:spPr>
          <a:xfrm>
            <a:off x="4195101" y="13978871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C33068F-FB49-ADE1-3413-8AA007592F1B}"/>
              </a:ext>
            </a:extLst>
          </p:cNvPr>
          <p:cNvSpPr/>
          <p:nvPr/>
        </p:nvSpPr>
        <p:spPr>
          <a:xfrm>
            <a:off x="1060822" y="15053989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9828B0E4-DFCF-25DE-7E59-FA216ABBAA90}"/>
              </a:ext>
            </a:extLst>
          </p:cNvPr>
          <p:cNvSpPr/>
          <p:nvPr/>
        </p:nvSpPr>
        <p:spPr bwMode="auto">
          <a:xfrm>
            <a:off x="3859813" y="18023380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7E5C6B9-ECDC-7FFB-E297-CA1CAB7D6166}"/>
              </a:ext>
            </a:extLst>
          </p:cNvPr>
          <p:cNvSpPr/>
          <p:nvPr/>
        </p:nvSpPr>
        <p:spPr bwMode="auto">
          <a:xfrm>
            <a:off x="3859812" y="21216677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0" name="Picture 49" descr="F:\my art\Hamayesh haye karbordi\PPT\omran\box2.png">
            <a:extLst>
              <a:ext uri="{FF2B5EF4-FFF2-40B4-BE49-F238E27FC236}">
                <a16:creationId xmlns:a16="http://schemas.microsoft.com/office/drawing/2014/main" id="{5FED6095-42BE-8A20-04E0-5D6C880A1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7696657"/>
            <a:ext cx="865685" cy="1019175"/>
          </a:xfrm>
          <a:prstGeom prst="rect">
            <a:avLst/>
          </a:prstGeom>
          <a:noFill/>
        </p:spPr>
      </p:pic>
      <p:pic>
        <p:nvPicPr>
          <p:cNvPr id="51" name="Picture 50" descr="F:\my art\Hamayesh haye karbordi\PPT\omran\box2.png">
            <a:extLst>
              <a:ext uri="{FF2B5EF4-FFF2-40B4-BE49-F238E27FC236}">
                <a16:creationId xmlns:a16="http://schemas.microsoft.com/office/drawing/2014/main" id="{8AD451D6-E013-7526-F6C8-F69F08539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7655252"/>
            <a:ext cx="879867" cy="1035872"/>
          </a:xfrm>
          <a:prstGeom prst="rect">
            <a:avLst/>
          </a:prstGeom>
          <a:noFill/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2564A4CA-9B8C-DC24-3958-83F86FB9AAF5}"/>
              </a:ext>
            </a:extLst>
          </p:cNvPr>
          <p:cNvSpPr/>
          <p:nvPr/>
        </p:nvSpPr>
        <p:spPr>
          <a:xfrm>
            <a:off x="4277291" y="18081114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3" name="Picture 52" descr="F:\my art\Hamayesh haye karbordi\PPT\omran\box4.png">
            <a:extLst>
              <a:ext uri="{FF2B5EF4-FFF2-40B4-BE49-F238E27FC236}">
                <a16:creationId xmlns:a16="http://schemas.microsoft.com/office/drawing/2014/main" id="{9489D5A1-64CB-B03F-03ED-28342125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894324"/>
            <a:ext cx="894050" cy="1052570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0370BC98-BFFA-BF68-57C9-D41B16680ED1}"/>
              </a:ext>
            </a:extLst>
          </p:cNvPr>
          <p:cNvSpPr/>
          <p:nvPr/>
        </p:nvSpPr>
        <p:spPr>
          <a:xfrm>
            <a:off x="3912681" y="2134844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52D4362-CE90-8B00-85CD-7934749236B1}"/>
              </a:ext>
            </a:extLst>
          </p:cNvPr>
          <p:cNvSpPr/>
          <p:nvPr/>
        </p:nvSpPr>
        <p:spPr>
          <a:xfrm>
            <a:off x="1060822" y="18905262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1E91A6A-3604-B3B6-6309-E71EB8714C2B}"/>
              </a:ext>
            </a:extLst>
          </p:cNvPr>
          <p:cNvSpPr/>
          <p:nvPr/>
        </p:nvSpPr>
        <p:spPr>
          <a:xfrm>
            <a:off x="1060823" y="22078156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328869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4</cp:revision>
  <dcterms:created xsi:type="dcterms:W3CDTF">2025-07-28T10:15:38Z</dcterms:created>
  <dcterms:modified xsi:type="dcterms:W3CDTF">2025-12-08T09:08:04Z</dcterms:modified>
</cp:coreProperties>
</file>