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25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495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947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1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29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561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360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55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356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3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71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54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6F5A9-7320-43D0-BB92-52140761FF95}" type="datetimeFigureOut">
              <a:rPr lang="en-US" smtClean="0"/>
              <a:t>7/28/2025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B70AE-2F36-4406-AECF-C15D53694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04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EBA048E1-D122-C64D-4876-97D1E53DCF4C}"/>
              </a:ext>
            </a:extLst>
          </p:cNvPr>
          <p:cNvSpPr/>
          <p:nvPr/>
        </p:nvSpPr>
        <p:spPr bwMode="auto">
          <a:xfrm>
            <a:off x="11937925" y="7847403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4F2370F-6F75-17C5-CB21-4AAAA2FD7627}"/>
              </a:ext>
            </a:extLst>
          </p:cNvPr>
          <p:cNvSpPr/>
          <p:nvPr/>
        </p:nvSpPr>
        <p:spPr>
          <a:xfrm>
            <a:off x="1758739" y="4901758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0638493-B8AF-912C-F76D-2AAABD29D0AF}"/>
              </a:ext>
            </a:extLst>
          </p:cNvPr>
          <p:cNvSpPr/>
          <p:nvPr/>
        </p:nvSpPr>
        <p:spPr>
          <a:xfrm>
            <a:off x="1685243" y="5817067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A6D6236-3D0F-1EBB-C05F-9E969344358C}"/>
              </a:ext>
            </a:extLst>
          </p:cNvPr>
          <p:cNvSpPr/>
          <p:nvPr/>
        </p:nvSpPr>
        <p:spPr>
          <a:xfrm>
            <a:off x="12239507" y="7924582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DAFBE0B1-77D6-1231-1F2A-8FFBC06D7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7303813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0A0539FE-8066-BBA3-3521-9FBE1F96BFCE}"/>
              </a:ext>
            </a:extLst>
          </p:cNvPr>
          <p:cNvGrpSpPr/>
          <p:nvPr/>
        </p:nvGrpSpPr>
        <p:grpSpPr>
          <a:xfrm>
            <a:off x="11834467" y="13808899"/>
            <a:ext cx="5001915" cy="780576"/>
            <a:chOff x="12149678" y="12860106"/>
            <a:chExt cx="5001915" cy="780576"/>
          </a:xfrm>
        </p:grpSpPr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E91C7600-8122-8E9D-F14E-9748F79541D0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4D36939E-BB34-47B0-2B87-E1FAC8E9E4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39CE48D5-76A8-B0F6-B94F-5498FF97CE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3511661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A38E64B7-F48A-C8C3-B152-622B2264997C}"/>
              </a:ext>
            </a:extLst>
          </p:cNvPr>
          <p:cNvSpPr/>
          <p:nvPr/>
        </p:nvSpPr>
        <p:spPr>
          <a:xfrm>
            <a:off x="1060822" y="9180243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7A7F8A5-B62F-7F98-50CF-6113164044E6}"/>
              </a:ext>
            </a:extLst>
          </p:cNvPr>
          <p:cNvSpPr/>
          <p:nvPr/>
        </p:nvSpPr>
        <p:spPr>
          <a:xfrm>
            <a:off x="9286557" y="14979796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6D5CDD00-2B65-072F-BDBD-0EF6DA7A6094}"/>
              </a:ext>
            </a:extLst>
          </p:cNvPr>
          <p:cNvSpPr/>
          <p:nvPr/>
        </p:nvSpPr>
        <p:spPr bwMode="auto">
          <a:xfrm>
            <a:off x="11834467" y="17942016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E69DA48-AFCB-841A-F1B7-F4CCEA3F9DB4}"/>
              </a:ext>
            </a:extLst>
          </p:cNvPr>
          <p:cNvSpPr/>
          <p:nvPr/>
        </p:nvSpPr>
        <p:spPr>
          <a:xfrm>
            <a:off x="12258259" y="18046770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00FB5C8-9544-1EBB-BA05-42450F895C7C}"/>
              </a:ext>
            </a:extLst>
          </p:cNvPr>
          <p:cNvSpPr/>
          <p:nvPr/>
        </p:nvSpPr>
        <p:spPr>
          <a:xfrm>
            <a:off x="9365536" y="18977888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AEE5FB42-35BC-DEA4-5343-6E7B211E29D3}"/>
              </a:ext>
            </a:extLst>
          </p:cNvPr>
          <p:cNvSpPr/>
          <p:nvPr/>
        </p:nvSpPr>
        <p:spPr bwMode="auto">
          <a:xfrm>
            <a:off x="3774203" y="13889309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73E99F7F-317C-99CC-CBDE-D2BD1F4FD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3585061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710A2E56-B83D-92D1-DC0C-64F9F5B630D0}"/>
              </a:ext>
            </a:extLst>
          </p:cNvPr>
          <p:cNvSpPr/>
          <p:nvPr/>
        </p:nvSpPr>
        <p:spPr>
          <a:xfrm>
            <a:off x="4195101" y="13978871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C33068F-FB49-ADE1-3413-8AA007592F1B}"/>
              </a:ext>
            </a:extLst>
          </p:cNvPr>
          <p:cNvSpPr/>
          <p:nvPr/>
        </p:nvSpPr>
        <p:spPr>
          <a:xfrm>
            <a:off x="1060822" y="15053989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9828B0E4-DFCF-25DE-7E59-FA216ABBAA90}"/>
              </a:ext>
            </a:extLst>
          </p:cNvPr>
          <p:cNvSpPr/>
          <p:nvPr/>
        </p:nvSpPr>
        <p:spPr bwMode="auto">
          <a:xfrm>
            <a:off x="3859813" y="18023380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47E5C6B9-ECDC-7FFB-E297-CA1CAB7D6166}"/>
              </a:ext>
            </a:extLst>
          </p:cNvPr>
          <p:cNvSpPr/>
          <p:nvPr/>
        </p:nvSpPr>
        <p:spPr bwMode="auto">
          <a:xfrm>
            <a:off x="3859812" y="21419879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5FED6095-42BE-8A20-04E0-5D6C880A1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7696657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8AD451D6-E013-7526-F6C8-F69F08539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7655252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2564A4CA-9B8C-DC24-3958-83F86FB9AAF5}"/>
              </a:ext>
            </a:extLst>
          </p:cNvPr>
          <p:cNvSpPr/>
          <p:nvPr/>
        </p:nvSpPr>
        <p:spPr>
          <a:xfrm>
            <a:off x="4277291" y="18081114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9489D5A1-64CB-B03F-03ED-283421254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1097526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0370BC98-BFFA-BF68-57C9-D41B16680ED1}"/>
              </a:ext>
            </a:extLst>
          </p:cNvPr>
          <p:cNvSpPr/>
          <p:nvPr/>
        </p:nvSpPr>
        <p:spPr>
          <a:xfrm>
            <a:off x="3912681" y="21517779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52D4362-CE90-8B00-85CD-7934749236B1}"/>
              </a:ext>
            </a:extLst>
          </p:cNvPr>
          <p:cNvSpPr/>
          <p:nvPr/>
        </p:nvSpPr>
        <p:spPr>
          <a:xfrm>
            <a:off x="1060822" y="18905262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1E91A6A-3604-B3B6-6309-E71EB8714C2B}"/>
              </a:ext>
            </a:extLst>
          </p:cNvPr>
          <p:cNvSpPr/>
          <p:nvPr/>
        </p:nvSpPr>
        <p:spPr>
          <a:xfrm>
            <a:off x="1060823" y="22382959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</p:spTree>
    <p:extLst>
      <p:ext uri="{BB962C8B-B14F-4D97-AF65-F5344CB8AC3E}">
        <p14:creationId xmlns:p14="http://schemas.microsoft.com/office/powerpoint/2010/main" val="3288699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atefe hatami</dc:creator>
  <cp:lastModifiedBy>atefe hatami</cp:lastModifiedBy>
  <cp:revision>2</cp:revision>
  <dcterms:created xsi:type="dcterms:W3CDTF">2025-07-28T10:15:38Z</dcterms:created>
  <dcterms:modified xsi:type="dcterms:W3CDTF">2025-07-28T10:16:55Z</dcterms:modified>
</cp:coreProperties>
</file>